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ubham Mittal" initials="" lastIdx="5" clrIdx="0"/>
  <p:cmAuthor id="1" name="Anand Tiwari" initials="" lastIdx="4" clrIdx="1"/>
  <p:cmAuthor id="2" name="Sudhanshu Chauhan" initials="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3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witter.com/archerysec" TargetMode="External"/><Relationship Id="rId4" Type="http://schemas.openxmlformats.org/officeDocument/2006/relationships/hyperlink" Target="http://archerysec.info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cherysec/archerysec/issu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cherysec.inf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cherysec.github.io/archerysecapi/" TargetMode="External"/><Relationship Id="rId4" Type="http://schemas.openxmlformats.org/officeDocument/2006/relationships/hyperlink" Target="https://archerysec.github.io/archerysec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rcheryse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rcherysec/" TargetMode="External"/><Relationship Id="rId4" Type="http://schemas.openxmlformats.org/officeDocument/2006/relationships/hyperlink" Target="https://www.facebook.com/ArcherySec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nandtiwaric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mehimansu?lang=en" TargetMode="External"/><Relationship Id="rId5" Type="http://schemas.openxmlformats.org/officeDocument/2006/relationships/hyperlink" Target="https://twitter.com/sudhanshu_c?lang=en" TargetMode="External"/><Relationship Id="rId4" Type="http://schemas.openxmlformats.org/officeDocument/2006/relationships/hyperlink" Target="https://twitter.com/upgoingstar?lang=en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5295" y="1707096"/>
            <a:ext cx="6967793" cy="178214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543523" y="4469118"/>
            <a:ext cx="38319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archerysec.info</a:t>
            </a:r>
            <a:endParaRPr sz="4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5488071" y="4469118"/>
            <a:ext cx="44268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| @</a:t>
            </a:r>
            <a:r>
              <a:rPr lang="en-US" sz="40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archerysec</a:t>
            </a:r>
            <a:endParaRPr sz="4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Roadmap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More open source and commercial tool plugin support.</a:t>
            </a:r>
            <a:endParaRPr>
              <a:solidFill>
                <a:srgbClr val="FFFFFF"/>
              </a:solidFill>
            </a:endParaRP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API Scanning and management.</a:t>
            </a:r>
            <a:endParaRPr>
              <a:solidFill>
                <a:srgbClr val="FFFFFF"/>
              </a:solidFill>
            </a:endParaRP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Perform Reconnaissance before scanning.</a:t>
            </a:r>
            <a:endParaRPr>
              <a:solidFill>
                <a:srgbClr val="FFFFFF"/>
              </a:solidFill>
            </a:endParaRP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Concurrent scanning.</a:t>
            </a:r>
            <a:endParaRPr>
              <a:solidFill>
                <a:srgbClr val="FFFFFF"/>
              </a:solidFill>
            </a:endParaRP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Vulnerability PoC pictures.</a:t>
            </a:r>
            <a:endParaRPr>
              <a:solidFill>
                <a:srgbClr val="FFFFFF"/>
              </a:solidFill>
            </a:endParaRP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Cloud security scanning.</a:t>
            </a:r>
            <a:endParaRPr>
              <a:solidFill>
                <a:srgbClr val="FFFFFF"/>
              </a:solidFill>
            </a:endParaRP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Reporting Format.</a:t>
            </a:r>
            <a:endParaRPr>
              <a:solidFill>
                <a:srgbClr val="FFFFFF"/>
              </a:solidFill>
            </a:endParaRP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Archery API python package.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How to Contribute 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Test Archery Tool </a:t>
            </a:r>
            <a:endParaRPr>
              <a:solidFill>
                <a:srgbClr val="FFFFFF"/>
              </a:solidFill>
            </a:endParaRP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Write scanners plugin or suggest us scanner support.</a:t>
            </a:r>
            <a:endParaRPr>
              <a:solidFill>
                <a:srgbClr val="FFFFFF"/>
              </a:solidFill>
            </a:endParaRP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Use / Promote / write about the tool.</a:t>
            </a:r>
            <a:endParaRPr>
              <a:solidFill>
                <a:srgbClr val="FFFFFF"/>
              </a:solidFill>
            </a:endParaRP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Report issue &amp; </a:t>
            </a:r>
            <a:r>
              <a:rPr lang="en-US">
                <a:solidFill>
                  <a:schemeClr val="lt1"/>
                </a:solidFill>
              </a:rPr>
              <a:t>feedback </a:t>
            </a:r>
            <a:r>
              <a:rPr lang="en-US">
                <a:solidFill>
                  <a:srgbClr val="FFFFFF"/>
                </a:solidFill>
              </a:rPr>
              <a:t> @ </a:t>
            </a:r>
            <a:r>
              <a:rPr lang="en-US" u="sng">
                <a:solidFill>
                  <a:srgbClr val="FFFFFF"/>
                </a:solidFill>
                <a:hlinkClick r:id="rId3"/>
              </a:rPr>
              <a:t>https://github.com/archerysec/archerysec/issues</a:t>
            </a:r>
            <a:r>
              <a:rPr lang="en-US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Documentation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http://www.archerysec.info</a:t>
            </a:r>
            <a:endParaRPr sz="2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https://archerysec.github.io/archerysec/</a:t>
            </a:r>
            <a:endParaRPr sz="2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r>
              <a:rPr lang="en-US" sz="2800" b="0" i="0" u="sng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https://archerysec.github.io/archerysecapi/</a:t>
            </a:r>
            <a:endParaRPr sz="2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Contact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Twitter - </a:t>
            </a:r>
            <a:r>
              <a:rPr lang="en-US" u="sng">
                <a:solidFill>
                  <a:srgbClr val="FFFFFF"/>
                </a:solidFill>
                <a:hlinkClick r:id="rId3"/>
              </a:rPr>
              <a:t>https://twitter.com/archerysec</a:t>
            </a:r>
            <a:r>
              <a:rPr lang="en-US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Facebook - </a:t>
            </a:r>
            <a:r>
              <a:rPr lang="en-US" u="sng">
                <a:solidFill>
                  <a:srgbClr val="FFFFFF"/>
                </a:solidFill>
                <a:hlinkClick r:id="rId4"/>
              </a:rPr>
              <a:t>https://www.facebook.com/ArcherySec/</a:t>
            </a:r>
            <a:r>
              <a:rPr lang="en-US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GitHub - </a:t>
            </a:r>
            <a:r>
              <a:rPr lang="en-US" u="sng">
                <a:solidFill>
                  <a:srgbClr val="FFFFFF"/>
                </a:solidFill>
                <a:hlinkClick r:id="rId5"/>
              </a:rPr>
              <a:t>https://github.com/archerysec/</a:t>
            </a:r>
            <a:r>
              <a:rPr lang="en-US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Core Contributors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Anand Tiwari (@</a:t>
            </a:r>
            <a:r>
              <a:rPr lang="en-US" u="sng">
                <a:solidFill>
                  <a:schemeClr val="hlink"/>
                </a:solidFill>
                <a:hlinkClick r:id="rId3"/>
              </a:rPr>
              <a:t>anandtiwarics</a:t>
            </a:r>
            <a:r>
              <a:rPr lang="en-US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Kudos to </a:t>
            </a:r>
            <a:endParaRPr>
              <a:solidFill>
                <a:srgbClr val="FFFFFF"/>
              </a:solidFill>
            </a:endParaRPr>
          </a:p>
          <a:p>
            <a:pPr marL="914400" lvl="0" indent="-3429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US" sz="1800">
                <a:solidFill>
                  <a:srgbClr val="FFFFFF"/>
                </a:solidFill>
              </a:rPr>
              <a:t>Shubham Mittal (@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upgoingstar</a:t>
            </a:r>
            <a:r>
              <a:rPr lang="en-US" sz="1800">
                <a:solidFill>
                  <a:srgbClr val="FFFFFF"/>
                </a:solidFill>
              </a:rPr>
              <a:t>)</a:t>
            </a:r>
            <a:endParaRPr sz="1800">
              <a:solidFill>
                <a:srgbClr val="FFFFFF"/>
              </a:solidFill>
            </a:endParaRPr>
          </a:p>
          <a:p>
            <a:pPr marL="9144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US" sz="1800">
                <a:solidFill>
                  <a:srgbClr val="FFFFFF"/>
                </a:solidFill>
              </a:rPr>
              <a:t>Sudhanshu Chauhan (@</a:t>
            </a:r>
            <a:r>
              <a:rPr lang="en-US" sz="1800" u="sng">
                <a:solidFill>
                  <a:schemeClr val="hlink"/>
                </a:solidFill>
                <a:hlinkClick r:id="rId5"/>
              </a:rPr>
              <a:t>sudhanshu_c</a:t>
            </a:r>
            <a:r>
              <a:rPr lang="en-US" sz="1800">
                <a:solidFill>
                  <a:srgbClr val="FFFFFF"/>
                </a:solidFill>
              </a:rPr>
              <a:t>)</a:t>
            </a:r>
            <a:endParaRPr sz="1800">
              <a:solidFill>
                <a:srgbClr val="FFFFFF"/>
              </a:solidFill>
            </a:endParaRPr>
          </a:p>
          <a:p>
            <a:pPr marL="9144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-US" sz="1800">
                <a:solidFill>
                  <a:srgbClr val="FFFFFF"/>
                </a:solidFill>
              </a:rPr>
              <a:t>Himanshu Kumar Das (@</a:t>
            </a:r>
            <a:r>
              <a:rPr lang="en-US" sz="1800" u="sng">
                <a:solidFill>
                  <a:schemeClr val="hlink"/>
                </a:solidFill>
                <a:hlinkClick r:id="rId6"/>
              </a:rPr>
              <a:t>mehimansu</a:t>
            </a:r>
            <a:r>
              <a:rPr lang="en-US" sz="1800">
                <a:solidFill>
                  <a:srgbClr val="FFFFFF"/>
                </a:solidFill>
              </a:rPr>
              <a:t>)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111325" y="2759175"/>
            <a:ext cx="4763100" cy="14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QUESTIONS 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838200" y="4413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About me !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>
                <a:solidFill>
                  <a:schemeClr val="lt1"/>
                </a:solidFill>
              </a:rPr>
              <a:t>I’m Anand Tiwari</a:t>
            </a:r>
            <a:endParaRPr>
              <a:solidFill>
                <a:schemeClr val="lt1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Pentester – WebApp, MobApp &amp; Network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Working @ Philips </a:t>
            </a:r>
            <a:r>
              <a:rPr lang="en-US">
                <a:solidFill>
                  <a:schemeClr val="lt1"/>
                </a:solidFill>
              </a:rPr>
              <a:t>Healthcare</a:t>
            </a: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on Securing Medical Devices.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4+ Years of Experience in InfoSec.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 love Automation for repeated work.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Interested in Offensive security.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Bug Hunter on Internet – disclosed vulnerability @Google, @Facebook, @Twitter etc.</a:t>
            </a: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Archery Tool ?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 Source Vulnerability Assessment and Management Tool.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Automate Vulnerability Scanners.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>
                <a:solidFill>
                  <a:schemeClr val="lt1"/>
                </a:solidFill>
              </a:rPr>
              <a:t>Vulnerability data Dashboard.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Helping you on Managing Vulnerabilities.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Useful for Pentesters &amp; Developers.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Easy to integrate in CI/CD environment.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Build in Python using Django.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Challenges in VA/VM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838200" y="16907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Multiple scanners.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>
                <a:solidFill>
                  <a:schemeClr val="lt1"/>
                </a:solidFill>
              </a:rPr>
              <a:t>Manage h</a:t>
            </a: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uge list of vulnerabilities.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Analysis and removing false positive.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Prioritizing vulnerabilities.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Tracking vulnerability mitigation.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Managing data from multiple scanners.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Organizing Periodic scans.</a:t>
            </a: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Archery Solution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Scanning using multiple scanners.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 Application dynamic Authenticated scanning.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Collect all raw scan data in one place from multiple scanners.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Provide you on Managing vulnerabilities.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Helping you on Prioritizing vulnerability mitigation.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Manage your periodic scans.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Statistical analysis dashboard of your periodic scans.</a:t>
            </a:r>
            <a:endParaRPr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7398044" y="4650949"/>
            <a:ext cx="1262841" cy="6910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7446402" y="3592622"/>
            <a:ext cx="1158729" cy="57971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7428570" y="2573253"/>
            <a:ext cx="1158729" cy="57971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426044" y="229924"/>
            <a:ext cx="6134315" cy="1166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Archery works ?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Shape 1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1607" y="3221157"/>
            <a:ext cx="1961745" cy="50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645" y="5567729"/>
            <a:ext cx="1044033" cy="267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0945" y="4704033"/>
            <a:ext cx="745435" cy="70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93447" y="4951463"/>
            <a:ext cx="1131268" cy="427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55580" y="2511462"/>
            <a:ext cx="426059" cy="426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07696" y="3683578"/>
            <a:ext cx="521828" cy="52182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>
            <a:off x="3414984" y="1987024"/>
            <a:ext cx="1517089" cy="3822216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3593447" y="2025610"/>
            <a:ext cx="12712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Scanners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" name="Shape 127"/>
          <p:cNvCxnSpPr/>
          <p:nvPr/>
        </p:nvCxnSpPr>
        <p:spPr>
          <a:xfrm rot="10800000" flipH="1">
            <a:off x="2596591" y="3550577"/>
            <a:ext cx="663444" cy="7632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8" name="Shape 128"/>
          <p:cNvCxnSpPr/>
          <p:nvPr/>
        </p:nvCxnSpPr>
        <p:spPr>
          <a:xfrm rot="10800000">
            <a:off x="1033663" y="3857060"/>
            <a:ext cx="0" cy="702604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9" name="Shape 129"/>
          <p:cNvSpPr txBox="1"/>
          <p:nvPr/>
        </p:nvSpPr>
        <p:spPr>
          <a:xfrm>
            <a:off x="5374864" y="4006181"/>
            <a:ext cx="17578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Archery Result Parsing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" name="Shape 130"/>
          <p:cNvCxnSpPr/>
          <p:nvPr/>
        </p:nvCxnSpPr>
        <p:spPr>
          <a:xfrm rot="10800000" flipH="1">
            <a:off x="5126983" y="3623600"/>
            <a:ext cx="648828" cy="2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31" name="Shape 13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70721" y="3446480"/>
            <a:ext cx="451652" cy="45165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/>
          <p:nvPr/>
        </p:nvSpPr>
        <p:spPr>
          <a:xfrm>
            <a:off x="7132479" y="1837979"/>
            <a:ext cx="1907285" cy="3821713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3" name="Shape 133"/>
          <p:cNvCxnSpPr/>
          <p:nvPr/>
        </p:nvCxnSpPr>
        <p:spPr>
          <a:xfrm>
            <a:off x="6574685" y="3623600"/>
            <a:ext cx="48331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4" name="Shape 134"/>
          <p:cNvSpPr txBox="1"/>
          <p:nvPr/>
        </p:nvSpPr>
        <p:spPr>
          <a:xfrm>
            <a:off x="7380120" y="1985732"/>
            <a:ext cx="138406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Archery Database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7571461" y="2730061"/>
            <a:ext cx="103367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ZAP Data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7604953" y="3763460"/>
            <a:ext cx="12823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Burp Data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7428570" y="4837458"/>
            <a:ext cx="111027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OpenVAS Data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198315" y="3048296"/>
            <a:ext cx="2964050" cy="143032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10187192" y="2511462"/>
            <a:ext cx="16735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Dashboard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910125" y="204575"/>
            <a:ext cx="3837600" cy="9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Dashboard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150" y="1305322"/>
            <a:ext cx="9563949" cy="50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78791" y="4999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Scanners Supported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78800" y="1825625"/>
            <a:ext cx="10515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OWASP ZAP Scanner.</a:t>
            </a:r>
            <a:endParaRPr>
              <a:solidFill>
                <a:srgbClr val="FFFFFF"/>
              </a:solidFill>
            </a:endParaRPr>
          </a:p>
          <a:p>
            <a:pPr marL="457200" lvl="0" indent="-406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Burp scanner.</a:t>
            </a:r>
            <a:endParaRPr>
              <a:solidFill>
                <a:srgbClr val="FFFFFF"/>
              </a:solidFill>
            </a:endParaRP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OpenVAS scanner.</a:t>
            </a:r>
            <a:endParaRPr>
              <a:solidFill>
                <a:srgbClr val="FFFFFF"/>
              </a:solidFill>
            </a:endParaRP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Arachni Scanner.</a:t>
            </a:r>
            <a:endParaRPr>
              <a:solidFill>
                <a:srgbClr val="FFFFFF"/>
              </a:solidFill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4271864" y="2557820"/>
            <a:ext cx="417233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Archery Demo !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</Words>
  <Application>Microsoft Office PowerPoint</Application>
  <PresentationFormat>Widescreen</PresentationFormat>
  <Paragraphs>82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Presentation</vt:lpstr>
      <vt:lpstr>About me !</vt:lpstr>
      <vt:lpstr>What is Archery Tool ?</vt:lpstr>
      <vt:lpstr>Challenges in VA/VM</vt:lpstr>
      <vt:lpstr>Archery Solution</vt:lpstr>
      <vt:lpstr>How Archery works ?</vt:lpstr>
      <vt:lpstr>Dashboard</vt:lpstr>
      <vt:lpstr>Scanners Supported</vt:lpstr>
      <vt:lpstr>Archery Demo !</vt:lpstr>
      <vt:lpstr>Roadmap </vt:lpstr>
      <vt:lpstr>How to Contribute ?</vt:lpstr>
      <vt:lpstr>Documentation</vt:lpstr>
      <vt:lpstr>Contact</vt:lpstr>
      <vt:lpstr>Core Contributors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Philips</cp:lastModifiedBy>
  <cp:revision>1</cp:revision>
  <dcterms:modified xsi:type="dcterms:W3CDTF">2018-03-19T07:25:20Z</dcterms:modified>
</cp:coreProperties>
</file>